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8" r:id="rId11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6664"/>
    <a:srgbClr val="F933DD"/>
    <a:srgbClr val="FC9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0" d="100"/>
          <a:sy n="60" d="100"/>
        </p:scale>
        <p:origin x="-15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054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5761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1403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4762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4366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0767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7443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382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3954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06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988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FB79-F190-46DC-8F37-4901BC1EA98C}" type="datetimeFigureOut">
              <a:rPr lang="ar-EG" smtClean="0"/>
              <a:t>04/05/1444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84E3B-6314-4603-9F39-5C4C5C81B96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4521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203848" y="4981912"/>
            <a:ext cx="273630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Subtract selection </a:t>
            </a:r>
          </a:p>
          <a:p>
            <a:pPr algn="ctr"/>
            <a:r>
              <a:rPr lang="ar-EG" sz="2400" dirty="0" smtClean="0"/>
              <a:t>طرح من التحديد </a:t>
            </a:r>
            <a:endParaRPr 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64703"/>
            <a:ext cx="6662171" cy="107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868837" y="1489904"/>
            <a:ext cx="0" cy="19390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67544" y="2204864"/>
            <a:ext cx="273630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/>
              <a:t>New selection </a:t>
            </a:r>
          </a:p>
          <a:p>
            <a:pPr algn="ctr"/>
            <a:r>
              <a:rPr lang="ar-EG" sz="2800" dirty="0" smtClean="0"/>
              <a:t>تحديد جديد </a:t>
            </a:r>
            <a:endParaRPr lang="ar-EG" sz="2800" dirty="0"/>
          </a:p>
        </p:txBody>
      </p:sp>
      <p:sp>
        <p:nvSpPr>
          <p:cNvPr id="12" name="Rectangle 11"/>
          <p:cNvSpPr/>
          <p:nvPr/>
        </p:nvSpPr>
        <p:spPr>
          <a:xfrm>
            <a:off x="1187624" y="3532820"/>
            <a:ext cx="273630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/>
              <a:t>Add selection </a:t>
            </a:r>
          </a:p>
          <a:p>
            <a:pPr algn="ctr"/>
            <a:r>
              <a:rPr lang="ar-EG" sz="2800" dirty="0" smtClean="0"/>
              <a:t>اضافه على التحديد </a:t>
            </a:r>
            <a:endParaRPr lang="ar-EG" sz="2800" dirty="0"/>
          </a:p>
        </p:txBody>
      </p:sp>
      <p:sp>
        <p:nvSpPr>
          <p:cNvPr id="14" name="Rectangle 13"/>
          <p:cNvSpPr/>
          <p:nvPr/>
        </p:nvSpPr>
        <p:spPr>
          <a:xfrm>
            <a:off x="4770893" y="3429000"/>
            <a:ext cx="273630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Intersect selection </a:t>
            </a:r>
          </a:p>
          <a:p>
            <a:pPr algn="ctr"/>
            <a:r>
              <a:rPr lang="ar-EG" dirty="0" smtClean="0"/>
              <a:t>تقاطع التحديد </a:t>
            </a:r>
            <a:endParaRPr lang="ar-EG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55776" y="1489904"/>
            <a:ext cx="648072" cy="93098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5976" y="1401872"/>
            <a:ext cx="0" cy="3755320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79912" y="1489904"/>
            <a:ext cx="0" cy="229913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6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6" t="24784" r="31782" b="19612"/>
          <a:stretch/>
        </p:blipFill>
        <p:spPr bwMode="auto">
          <a:xfrm>
            <a:off x="611560" y="82275"/>
            <a:ext cx="3571303" cy="306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5323" r="31340" b="20151"/>
          <a:stretch/>
        </p:blipFill>
        <p:spPr bwMode="auto">
          <a:xfrm>
            <a:off x="4932040" y="82275"/>
            <a:ext cx="3419872" cy="306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5967" r="31341" b="19076"/>
          <a:stretch/>
        </p:blipFill>
        <p:spPr bwMode="auto">
          <a:xfrm>
            <a:off x="611558" y="3464671"/>
            <a:ext cx="3571303" cy="306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5323" r="31340" b="20152"/>
          <a:stretch/>
        </p:blipFill>
        <p:spPr bwMode="auto">
          <a:xfrm>
            <a:off x="4932040" y="3288070"/>
            <a:ext cx="3419872" cy="32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1600" y="82275"/>
            <a:ext cx="2851221" cy="792088"/>
          </a:xfrm>
          <a:prstGeom prst="rect">
            <a:avLst/>
          </a:prstGeom>
          <a:solidFill>
            <a:srgbClr val="FC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New selection</a:t>
            </a:r>
            <a:endParaRPr lang="ar-EG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2477" y="3288070"/>
            <a:ext cx="2851221" cy="792088"/>
          </a:xfrm>
          <a:prstGeom prst="rect">
            <a:avLst/>
          </a:prstGeom>
          <a:solidFill>
            <a:srgbClr val="FC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intersect</a:t>
            </a:r>
            <a:endParaRPr lang="ar-EG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584" y="3472703"/>
            <a:ext cx="2851221" cy="792088"/>
          </a:xfrm>
          <a:prstGeom prst="rect">
            <a:avLst/>
          </a:prstGeom>
          <a:solidFill>
            <a:srgbClr val="FC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subtract</a:t>
            </a:r>
            <a:endParaRPr lang="ar-EG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6364" y="82275"/>
            <a:ext cx="2851221" cy="792088"/>
          </a:xfrm>
          <a:prstGeom prst="rect">
            <a:avLst/>
          </a:prstGeom>
          <a:solidFill>
            <a:srgbClr val="FC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 selection </a:t>
            </a:r>
            <a:endParaRPr lang="ar-EG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3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 t="24677" r="31219" b="19935"/>
          <a:stretch/>
        </p:blipFill>
        <p:spPr bwMode="auto">
          <a:xfrm>
            <a:off x="177632" y="2033510"/>
            <a:ext cx="3915164" cy="350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21876" r="21284" b="17779"/>
          <a:stretch/>
        </p:blipFill>
        <p:spPr bwMode="auto">
          <a:xfrm>
            <a:off x="4644008" y="2112288"/>
            <a:ext cx="4499992" cy="342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559540" y="2780928"/>
            <a:ext cx="3312368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411760" y="188640"/>
            <a:ext cx="4320480" cy="16561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2400" dirty="0" smtClean="0"/>
              <a:t>مثال </a:t>
            </a:r>
          </a:p>
          <a:p>
            <a:pPr algn="ctr"/>
            <a:r>
              <a:rPr lang="ar-EG" sz="2400" dirty="0" smtClean="0"/>
              <a:t>قصيت جزء من الصوره باداه </a:t>
            </a:r>
            <a:r>
              <a:rPr lang="en-US" sz="2400" dirty="0" smtClean="0"/>
              <a:t>Selection </a:t>
            </a:r>
          </a:p>
          <a:p>
            <a:pPr algn="ctr"/>
            <a:r>
              <a:rPr lang="ar-EG" sz="2400" dirty="0" smtClean="0"/>
              <a:t>ونقلتها فى صوره تانيه وعملت دمج صور </a:t>
            </a:r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164891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24892" r="31219" b="20151"/>
          <a:stretch/>
        </p:blipFill>
        <p:spPr bwMode="auto">
          <a:xfrm>
            <a:off x="179512" y="1495840"/>
            <a:ext cx="4121350" cy="364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22810" r="21233" b="16666"/>
          <a:stretch/>
        </p:blipFill>
        <p:spPr bwMode="auto">
          <a:xfrm>
            <a:off x="4487064" y="1568512"/>
            <a:ext cx="4680520" cy="350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55776" y="2204864"/>
            <a:ext cx="3240360" cy="111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8892" y="155144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التحديد المستقيم </a:t>
            </a:r>
          </a:p>
          <a:p>
            <a:pPr algn="ctr"/>
            <a:r>
              <a:rPr lang="ar-EG" sz="3200" dirty="0" smtClean="0"/>
              <a:t>اى شكل على استقامه مثل كرسى تربيزه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22686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8892" y="155144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التحديد المستقيم </a:t>
            </a:r>
          </a:p>
          <a:p>
            <a:pPr algn="ctr"/>
            <a:r>
              <a:rPr lang="ar-EG" sz="3200" dirty="0" smtClean="0"/>
              <a:t>اى شكل على استقامه مثل كرسى تربيزه</a:t>
            </a:r>
            <a:endParaRPr lang="ar-EG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3" t="31897" r="29721" b="28017"/>
          <a:stretch/>
        </p:blipFill>
        <p:spPr bwMode="auto">
          <a:xfrm>
            <a:off x="0" y="2333297"/>
            <a:ext cx="4427984" cy="293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5" t="26401" r="36308" b="21659"/>
          <a:stretch/>
        </p:blipFill>
        <p:spPr bwMode="auto">
          <a:xfrm>
            <a:off x="4883108" y="2333297"/>
            <a:ext cx="4260892" cy="293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55776" y="3212976"/>
            <a:ext cx="3240360" cy="89950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9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8892" y="155144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التحديد المستقيم </a:t>
            </a:r>
          </a:p>
          <a:p>
            <a:pPr algn="ctr"/>
            <a:r>
              <a:rPr lang="ar-EG" sz="3200" dirty="0" smtClean="0"/>
              <a:t>اى شكل على استقامه مثل كرسى تربيزه</a:t>
            </a:r>
            <a:endParaRPr lang="ar-EG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5" t="26401" r="36308" b="21659"/>
          <a:stretch/>
        </p:blipFill>
        <p:spPr bwMode="auto">
          <a:xfrm>
            <a:off x="4883108" y="2333297"/>
            <a:ext cx="4260892" cy="293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55776" y="3212976"/>
            <a:ext cx="3240360" cy="89950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77" y="332656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التحديد حواف الصوره </a:t>
            </a:r>
          </a:p>
          <a:p>
            <a:pPr algn="ctr"/>
            <a:r>
              <a:rPr lang="ar-EG" sz="3200" dirty="0" smtClean="0"/>
              <a:t>مع الاختلاف فى قيم الالوان </a:t>
            </a:r>
            <a:endParaRPr lang="ar-EG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6" t="45905" r="41839" b="23922"/>
          <a:stretch/>
        </p:blipFill>
        <p:spPr bwMode="auto">
          <a:xfrm>
            <a:off x="323528" y="2431137"/>
            <a:ext cx="4165518" cy="22071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7" t="42949" r="47609" b="36315"/>
          <a:stretch/>
        </p:blipFill>
        <p:spPr bwMode="auto">
          <a:xfrm>
            <a:off x="4860032" y="2431138"/>
            <a:ext cx="4032447" cy="2207174"/>
          </a:xfrm>
          <a:prstGeom prst="rect">
            <a:avLst/>
          </a:prstGeom>
          <a:noFill/>
          <a:ln w="9525">
            <a:solidFill>
              <a:srgbClr val="C8666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275856" y="2924944"/>
            <a:ext cx="3168352" cy="73778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77" y="332656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التحديد حواف الصوره </a:t>
            </a:r>
          </a:p>
          <a:p>
            <a:pPr algn="ctr"/>
            <a:r>
              <a:rPr lang="ar-EG" sz="3200" dirty="0" smtClean="0"/>
              <a:t>مع الاختلاف فى قيم الالوان </a:t>
            </a:r>
            <a:endParaRPr lang="ar-EG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7" t="42949" r="47609" b="36315"/>
          <a:stretch/>
        </p:blipFill>
        <p:spPr bwMode="auto">
          <a:xfrm>
            <a:off x="4860032" y="2431138"/>
            <a:ext cx="4032447" cy="2207174"/>
          </a:xfrm>
          <a:prstGeom prst="rect">
            <a:avLst/>
          </a:prstGeom>
          <a:noFill/>
          <a:ln w="9525">
            <a:solidFill>
              <a:srgbClr val="C8666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275856" y="2924944"/>
            <a:ext cx="3168352" cy="73778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0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77" y="332656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</a:t>
            </a:r>
            <a:r>
              <a:rPr lang="ar-EG" sz="3200" dirty="0" smtClean="0"/>
              <a:t>التحديد السريع  </a:t>
            </a:r>
            <a:endParaRPr lang="ar-EG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t="19282" r="39478" b="14124"/>
          <a:stretch/>
        </p:blipFill>
        <p:spPr bwMode="auto">
          <a:xfrm>
            <a:off x="611560" y="1929356"/>
            <a:ext cx="3489187" cy="346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16571" y="2708920"/>
            <a:ext cx="2703501" cy="584917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251967" y="2008583"/>
            <a:ext cx="3456384" cy="2592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2800" b="1" dirty="0" smtClean="0"/>
              <a:t>حددت على الجزء الاورنج وسوف اصنع منه شكل تابعوا فى هذا اللينك 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281730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760" y="188640"/>
            <a:ext cx="3888432" cy="130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EG" sz="3200" dirty="0" smtClean="0"/>
              <a:t>اداه </a:t>
            </a:r>
            <a:r>
              <a:rPr lang="ar-EG" sz="3200" dirty="0" smtClean="0"/>
              <a:t>التحديد السريع  </a:t>
            </a:r>
            <a:endParaRPr lang="ar-EG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827584" y="2852936"/>
            <a:ext cx="4692033" cy="5635035"/>
            <a:chOff x="1043608" y="1135116"/>
            <a:chExt cx="4692033" cy="563503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7" t="18642" r="47698" b="12823"/>
            <a:stretch/>
          </p:blipFill>
          <p:spPr bwMode="auto">
            <a:xfrm>
              <a:off x="2112579" y="1135116"/>
              <a:ext cx="2758966" cy="5013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043608" y="1315820"/>
              <a:ext cx="1068971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118722" y="3641833"/>
              <a:ext cx="1068971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871545" y="3747587"/>
              <a:ext cx="864096" cy="21921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834477" y="1135116"/>
              <a:ext cx="901164" cy="425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783331" y="6063974"/>
              <a:ext cx="83521" cy="4828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506285" y="6063974"/>
              <a:ext cx="0" cy="6673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188778" y="6102843"/>
              <a:ext cx="0" cy="6673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417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104</Words>
  <Application>Microsoft Office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</dc:creator>
  <cp:lastModifiedBy>Mustafa</cp:lastModifiedBy>
  <cp:revision>18</cp:revision>
  <dcterms:created xsi:type="dcterms:W3CDTF">2022-11-22T23:00:57Z</dcterms:created>
  <dcterms:modified xsi:type="dcterms:W3CDTF">2022-11-27T16:37:44Z</dcterms:modified>
</cp:coreProperties>
</file>